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EB64-CF4C-4612-AF0D-56FDA21AF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EC6DC-5A60-459B-A7B2-B3D6C71BF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B6559-3CD0-4291-9CF3-AAF3FBCE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A9524-61B4-4201-B7EE-6BE2C222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FE22B-F194-4D8C-8130-94A338BC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BBAB-3195-4DD1-9DF0-2CBCFA25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93FC9-52CA-4F42-BF22-4AF238C03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47EEB-FC4F-4B6F-8867-CAED50A4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D9E04-1334-426A-8EBB-1213EA16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95CB0-1F4F-47DF-B13E-F4DA6CF2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0ECDE-6BE4-4597-8FD4-A5C9041E4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7D1E5-D401-4727-88DE-CC95E0631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BC4D5-7CF2-4709-B20D-E58B2B4A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C575-6B3C-48E8-BA47-3901BCFA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2B79F-D9CA-4F6F-8E04-35982B28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7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B61A-B773-4FF2-A371-FC3C3F68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B60D8-0452-408B-A49C-2BBD8C86F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E4F5-C2F8-4509-9604-A0AFA367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1CB70-EFD0-42D5-8697-42BF44E8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5798-D432-4BA3-95A3-E610E768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9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EC0D-6311-4C04-86FC-C97F0F52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6B868-3A18-41DA-A1B2-851E9443D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E28D4-515A-4AA2-8E4D-6E3751BF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C13AB-480D-48C3-AE4F-8464C754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F6B55-52D8-42A3-8AE0-9EDCD8A7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6A54-BB98-4350-BB07-EA4338F6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10A7-C625-4B6D-B591-683E34090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1E084-32DE-4A5E-BEDD-442550693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B0AAB-3DCF-46A8-934E-0D144E3F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FFA1D-4A53-481B-B122-923EAC03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25486-9B7D-4343-A903-71463BE2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9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90A3-7283-40CA-B55D-8D0FC93A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21136-AE1A-4CED-A8E5-2F3A2E11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21E2E-BE20-4A3A-956E-8A90C3763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FC72E-9A03-4CDF-B463-17CB512C7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E28D7-5BCC-4A47-89A8-EF8CE70CA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B3E17-20F9-443E-99FD-AA19364C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EFCFFC-CD31-4DAC-AB0A-5082721C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45565-AA17-43CE-AA42-74ADB144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F24B-DB63-4086-9B5F-77A747BF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B7680-1101-4310-83B0-56E3104D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6F74F-BD24-46C1-A4C1-5A1411E1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CC3AE-020C-4E73-BE07-9D5785BD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A440B-7B52-4348-A3F7-D3DFC2E5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38A53-96EB-43A1-972E-C7D5E514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16B52-5713-4B4A-AAA0-DBBF0D01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316D-56BA-4313-ABC9-FEEEC8C2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65E5-5CD9-451B-BDA9-EEB42FAB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224A1-E238-40D1-8787-9D4B060A2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C899D-C5C6-4F76-B0EB-95E7624E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B551-3A0B-4729-ABE9-070C2A71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E41B8-3786-4390-A925-56E7839A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6B85-7740-4245-B5E1-4304EF54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4BF06-1AA4-4896-BCEB-996BA3D38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B83C9-5299-4963-AD05-1789318F1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A2E5B-207E-4078-BA7C-6F57B4A3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458D5-A0EA-4DA5-BAD2-56FB25E8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3392E-04FA-43CD-8B7F-03ABE26F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50F05A-156D-4023-B78E-2A029287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8A623-267A-4760-9E6D-CC4A58012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6DC83-9517-4517-8EAF-6BC943461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0F54-6B26-4B03-B189-5BB7F9541BE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D157D-75B3-4728-A6E3-7E81CA8DE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7313F-E957-4723-91A0-AC5C6DB23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63AC2-D047-4472-B083-0DCBDF77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8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forms.office.com/r/rK38HDiYu4" TargetMode="External"/><Relationship Id="rId18" Type="http://schemas.openxmlformats.org/officeDocument/2006/relationships/hyperlink" Target="https://forms.office.com/Pages/ResponsePage.aspx?id=CRMK08ezvkGUdQqyQG1QY3dBbH7maqFFpgTEkvQaZCtURFYyUEpLSk1EWVBFOTdGTUQ2RklEU0ZCUS4u" TargetMode="External"/><Relationship Id="rId3" Type="http://schemas.openxmlformats.org/officeDocument/2006/relationships/slideLayout" Target="../slideLayouts/slideLayout7.xml"/><Relationship Id="rId21" Type="http://schemas.openxmlformats.org/officeDocument/2006/relationships/hyperlink" Target="https://forms.office.com/Pages/ResponsePage.aspx?id=CRMK08ezvkGUdQqyQG1QY7zpT1Jh3JtPu_2EKPQ4J5JUN0M0SFcwRzAxUlBCWTJLQlNTV1lYVUFNTiQlQCN0PWcu" TargetMode="External"/><Relationship Id="rId7" Type="http://schemas.openxmlformats.org/officeDocument/2006/relationships/hyperlink" Target="https://www.westgatech.edu/financial-aid/financial-aid-resources/" TargetMode="External"/><Relationship Id="rId12" Type="http://schemas.openxmlformats.org/officeDocument/2006/relationships/hyperlink" Target="https://forms.office.com/r/fWCJ2vMjfT" TargetMode="External"/><Relationship Id="rId17" Type="http://schemas.openxmlformats.org/officeDocument/2006/relationships/hyperlink" Target="https://forms.office.com/r/Y3ztv2rAZd" TargetMode="External"/><Relationship Id="rId2" Type="http://schemas.openxmlformats.org/officeDocument/2006/relationships/audio" Target="../media/media1.m4a"/><Relationship Id="rId16" Type="http://schemas.openxmlformats.org/officeDocument/2006/relationships/hyperlink" Target="https://forms.office.com/r/dQbYAzxPEu" TargetMode="External"/><Relationship Id="rId20" Type="http://schemas.openxmlformats.org/officeDocument/2006/relationships/hyperlink" Target="https://www.westgatech.edu/student-advising/student-success-services/" TargetMode="External"/><Relationship Id="rId1" Type="http://schemas.microsoft.com/office/2007/relationships/media" Target="../media/media1.m4a"/><Relationship Id="rId6" Type="http://schemas.openxmlformats.org/officeDocument/2006/relationships/hyperlink" Target="http://pluspng.com/iphone-png-5690.html" TargetMode="External"/><Relationship Id="rId11" Type="http://schemas.openxmlformats.org/officeDocument/2006/relationships/hyperlink" Target="https://forms.office.com/r/EhWn81xwf9" TargetMode="External"/><Relationship Id="rId5" Type="http://schemas.openxmlformats.org/officeDocument/2006/relationships/image" Target="../media/image2.png"/><Relationship Id="rId15" Type="http://schemas.openxmlformats.org/officeDocument/2006/relationships/hyperlink" Target="https://pixabay.com/en/sound-megaphone-announcement-651706/" TargetMode="External"/><Relationship Id="rId10" Type="http://schemas.openxmlformats.org/officeDocument/2006/relationships/hyperlink" Target="https://www.idownloadblog.com/2014/11/13/continuity-keypad/" TargetMode="External"/><Relationship Id="rId19" Type="http://schemas.openxmlformats.org/officeDocument/2006/relationships/hyperlink" Target="https://forms.office.com/Pages/ResponsePage.aspx?id=CRMK08ezvkGUdQqyQG1QY3dBbH7maqFFpgTEkvQaZCtUQk1KRTlJS1dTM1BLQVUzS1FDQjZGUzZVRy4u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14" Type="http://schemas.openxmlformats.org/officeDocument/2006/relationships/image" Target="../media/image5.png"/><Relationship Id="rId2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47478E3-0654-476D-B080-C1468FB7D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9004" y="-180976"/>
            <a:ext cx="5400675" cy="6962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EC559C-2A37-4414-BA8D-D33AE22DFE2D}"/>
              </a:ext>
            </a:extLst>
          </p:cNvPr>
          <p:cNvSpPr txBox="1"/>
          <p:nvPr/>
        </p:nvSpPr>
        <p:spPr>
          <a:xfrm rot="16200000">
            <a:off x="-2866762" y="3084223"/>
            <a:ext cx="652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Kick Start Your Learning Study Skills </a:t>
            </a:r>
          </a:p>
        </p:txBody>
      </p:sp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FDC2C7FD-8F21-4309-98E1-AF8431F017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74" y="4352925"/>
            <a:ext cx="1208709" cy="673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8DACFF-4BC2-4DDC-856D-865E61E6282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550874">
            <a:off x="809208" y="723479"/>
            <a:ext cx="5407841" cy="4964818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softEdge rad="63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99257A-733F-4B08-8BE9-79F138D549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51" y="1141600"/>
            <a:ext cx="1208709" cy="6736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15B7FB-E525-445E-9E3D-11DD17360054}"/>
              </a:ext>
            </a:extLst>
          </p:cNvPr>
          <p:cNvSpPr txBox="1"/>
          <p:nvPr/>
        </p:nvSpPr>
        <p:spPr>
          <a:xfrm>
            <a:off x="3133725" y="4363030"/>
            <a:ext cx="838736" cy="75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>
            <a:hlinkClick r:id="rId11"/>
            <a:extLst>
              <a:ext uri="{FF2B5EF4-FFF2-40B4-BE49-F238E27FC236}">
                <a16:creationId xmlns:a16="http://schemas.microsoft.com/office/drawing/2014/main" id="{CA504A0B-5331-4C5D-8342-F9AACA064448}"/>
              </a:ext>
            </a:extLst>
          </p:cNvPr>
          <p:cNvSpPr txBox="1"/>
          <p:nvPr/>
        </p:nvSpPr>
        <p:spPr>
          <a:xfrm>
            <a:off x="2181225" y="2114026"/>
            <a:ext cx="485775" cy="545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hlinkClick r:id="rId12"/>
            <a:extLst>
              <a:ext uri="{FF2B5EF4-FFF2-40B4-BE49-F238E27FC236}">
                <a16:creationId xmlns:a16="http://schemas.microsoft.com/office/drawing/2014/main" id="{99D0F28F-9002-42C3-A131-044745559F55}"/>
              </a:ext>
            </a:extLst>
          </p:cNvPr>
          <p:cNvSpPr txBox="1"/>
          <p:nvPr/>
        </p:nvSpPr>
        <p:spPr>
          <a:xfrm>
            <a:off x="3048000" y="4363030"/>
            <a:ext cx="924460" cy="75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hlinkClick r:id="rId13"/>
            <a:extLst>
              <a:ext uri="{FF2B5EF4-FFF2-40B4-BE49-F238E27FC236}">
                <a16:creationId xmlns:a16="http://schemas.microsoft.com/office/drawing/2014/main" id="{B6303268-246E-4B77-A266-9463E8D10508}"/>
              </a:ext>
            </a:extLst>
          </p:cNvPr>
          <p:cNvSpPr txBox="1"/>
          <p:nvPr/>
        </p:nvSpPr>
        <p:spPr>
          <a:xfrm>
            <a:off x="4295955" y="2114026"/>
            <a:ext cx="762428" cy="545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15E2E-026A-4347-9F28-09CFDD0552D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773692" y="152400"/>
            <a:ext cx="660395" cy="5348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73CA7B-C6CB-48E8-B90A-81944A7416F2}"/>
              </a:ext>
            </a:extLst>
          </p:cNvPr>
          <p:cNvSpPr/>
          <p:nvPr/>
        </p:nvSpPr>
        <p:spPr>
          <a:xfrm>
            <a:off x="6780828" y="152400"/>
            <a:ext cx="487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Hello, </a:t>
            </a:r>
          </a:p>
          <a:p>
            <a:endParaRPr lang="en-US" b="1" dirty="0"/>
          </a:p>
          <a:p>
            <a:r>
              <a:rPr lang="en-US" dirty="0"/>
              <a:t>You have reached West Georgia Technical College Advising Center’s </a:t>
            </a:r>
            <a:r>
              <a:rPr lang="en-US" b="1" dirty="0"/>
              <a:t>Kick Start Your Learning Study Skills Workshop. </a:t>
            </a:r>
            <a:r>
              <a:rPr lang="en-US" dirty="0"/>
              <a:t>Please select the following prompts to access workshop modules. </a:t>
            </a:r>
          </a:p>
          <a:p>
            <a:endParaRPr lang="en-US" b="1" dirty="0"/>
          </a:p>
          <a:p>
            <a:r>
              <a:rPr lang="en-US" b="1" dirty="0">
                <a:hlinkClick r:id="rId12"/>
              </a:rPr>
              <a:t>Press Send</a:t>
            </a:r>
            <a:r>
              <a:rPr lang="en-US" b="1" dirty="0"/>
              <a:t>: Introduction Module</a:t>
            </a:r>
          </a:p>
          <a:p>
            <a:r>
              <a:rPr lang="en-US" b="1" dirty="0">
                <a:hlinkClick r:id="rId11"/>
              </a:rPr>
              <a:t>Press 1</a:t>
            </a:r>
            <a:r>
              <a:rPr lang="en-US" b="1" dirty="0"/>
              <a:t>: Learning Styles</a:t>
            </a:r>
          </a:p>
          <a:p>
            <a:r>
              <a:rPr lang="en-US" b="1" dirty="0">
                <a:hlinkClick r:id="rId16"/>
              </a:rPr>
              <a:t>Press 2</a:t>
            </a:r>
            <a:r>
              <a:rPr lang="en-US" b="1" dirty="0"/>
              <a:t>: Grade Point Average</a:t>
            </a:r>
          </a:p>
          <a:p>
            <a:r>
              <a:rPr lang="en-US" b="1" dirty="0">
                <a:hlinkClick r:id="rId13"/>
              </a:rPr>
              <a:t>Press 3</a:t>
            </a:r>
            <a:r>
              <a:rPr lang="en-US" b="1" dirty="0"/>
              <a:t>: Note-taking </a:t>
            </a:r>
          </a:p>
          <a:p>
            <a:r>
              <a:rPr lang="en-US" b="1" dirty="0">
                <a:hlinkClick r:id="rId17"/>
              </a:rPr>
              <a:t>Press 4</a:t>
            </a:r>
            <a:r>
              <a:rPr lang="en-US" b="1" dirty="0"/>
              <a:t>: Test-taking </a:t>
            </a:r>
          </a:p>
          <a:p>
            <a:r>
              <a:rPr lang="en-US" b="1" dirty="0">
                <a:hlinkClick r:id="rId18"/>
              </a:rPr>
              <a:t>Press 5</a:t>
            </a:r>
            <a:r>
              <a:rPr lang="en-US" b="1" dirty="0"/>
              <a:t>: Campus Resources </a:t>
            </a:r>
          </a:p>
          <a:p>
            <a:r>
              <a:rPr lang="en-US" b="1" dirty="0">
                <a:hlinkClick r:id="rId19"/>
              </a:rPr>
              <a:t>Press 6</a:t>
            </a:r>
            <a:r>
              <a:rPr lang="en-US" b="1" dirty="0"/>
              <a:t>: Online Learning </a:t>
            </a:r>
          </a:p>
          <a:p>
            <a:r>
              <a:rPr lang="en-US" b="1" dirty="0">
                <a:hlinkClick r:id="rId7"/>
              </a:rPr>
              <a:t>Press 7</a:t>
            </a:r>
            <a:r>
              <a:rPr lang="en-US" b="1" dirty="0"/>
              <a:t>: Additional Student Success Resources </a:t>
            </a:r>
          </a:p>
          <a:p>
            <a:r>
              <a:rPr lang="en-US" b="1" dirty="0">
                <a:hlinkClick r:id="rId20"/>
              </a:rPr>
              <a:t>Press 8</a:t>
            </a:r>
            <a:r>
              <a:rPr lang="en-US" b="1" dirty="0"/>
              <a:t>: Tutoring Services</a:t>
            </a:r>
          </a:p>
          <a:p>
            <a:r>
              <a:rPr lang="en-US" b="1" dirty="0">
                <a:hlinkClick r:id="rId21"/>
              </a:rPr>
              <a:t>Press 9</a:t>
            </a:r>
            <a:r>
              <a:rPr lang="en-US" b="1" dirty="0"/>
              <a:t>: Workshop Feedback </a:t>
            </a:r>
          </a:p>
        </p:txBody>
      </p:sp>
      <p:sp>
        <p:nvSpPr>
          <p:cNvPr id="3" name="TextBox 2">
            <a:hlinkClick r:id="rId16"/>
            <a:extLst>
              <a:ext uri="{FF2B5EF4-FFF2-40B4-BE49-F238E27FC236}">
                <a16:creationId xmlns:a16="http://schemas.microsoft.com/office/drawing/2014/main" id="{84A54876-6A59-458D-8743-5CA84F8F8885}"/>
              </a:ext>
            </a:extLst>
          </p:cNvPr>
          <p:cNvSpPr txBox="1"/>
          <p:nvPr/>
        </p:nvSpPr>
        <p:spPr>
          <a:xfrm>
            <a:off x="3260785" y="2114026"/>
            <a:ext cx="588889" cy="5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hlinkClick r:id="rId17"/>
            <a:extLst>
              <a:ext uri="{FF2B5EF4-FFF2-40B4-BE49-F238E27FC236}">
                <a16:creationId xmlns:a16="http://schemas.microsoft.com/office/drawing/2014/main" id="{B10F43DB-EE95-4D76-85D2-518376826F69}"/>
              </a:ext>
            </a:extLst>
          </p:cNvPr>
          <p:cNvSpPr txBox="1"/>
          <p:nvPr/>
        </p:nvSpPr>
        <p:spPr>
          <a:xfrm>
            <a:off x="2181225" y="2867595"/>
            <a:ext cx="590549" cy="545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hlinkClick r:id="rId18"/>
            <a:extLst>
              <a:ext uri="{FF2B5EF4-FFF2-40B4-BE49-F238E27FC236}">
                <a16:creationId xmlns:a16="http://schemas.microsoft.com/office/drawing/2014/main" id="{568A0D97-B837-4493-9F18-D3CF0E827082}"/>
              </a:ext>
            </a:extLst>
          </p:cNvPr>
          <p:cNvSpPr txBox="1"/>
          <p:nvPr/>
        </p:nvSpPr>
        <p:spPr>
          <a:xfrm>
            <a:off x="3133725" y="2867595"/>
            <a:ext cx="887028" cy="641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118E0C-A057-45EA-BB81-B791CF57647D}"/>
              </a:ext>
            </a:extLst>
          </p:cNvPr>
          <p:cNvSpPr txBox="1"/>
          <p:nvPr/>
        </p:nvSpPr>
        <p:spPr>
          <a:xfrm>
            <a:off x="4295955" y="2867595"/>
            <a:ext cx="720540" cy="635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hlinkClick r:id="rId19"/>
            <a:extLst>
              <a:ext uri="{FF2B5EF4-FFF2-40B4-BE49-F238E27FC236}">
                <a16:creationId xmlns:a16="http://schemas.microsoft.com/office/drawing/2014/main" id="{581A1F55-2288-43CC-9649-AAFB165338BC}"/>
              </a:ext>
            </a:extLst>
          </p:cNvPr>
          <p:cNvSpPr txBox="1"/>
          <p:nvPr/>
        </p:nvSpPr>
        <p:spPr>
          <a:xfrm>
            <a:off x="4295955" y="2867595"/>
            <a:ext cx="762428" cy="635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" name="Audio 40">
            <a:hlinkClick r:id="" action="ppaction://media"/>
            <a:extLst>
              <a:ext uri="{FF2B5EF4-FFF2-40B4-BE49-F238E27FC236}">
                <a16:creationId xmlns:a16="http://schemas.microsoft.com/office/drawing/2014/main" id="{20024540-172E-431F-9233-6E53B358AA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1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34"/>
    </mc:Choice>
    <mc:Fallback>
      <p:transition spd="slow" advTm="56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86</Words>
  <Application>Microsoft Office PowerPoint</Application>
  <PresentationFormat>Widescreen</PresentationFormat>
  <Paragraphs>15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Key, Tangie</dc:creator>
  <cp:lastModifiedBy>Key, Tangie</cp:lastModifiedBy>
  <cp:revision>34</cp:revision>
  <dcterms:created xsi:type="dcterms:W3CDTF">2022-04-18T21:31:46Z</dcterms:created>
  <dcterms:modified xsi:type="dcterms:W3CDTF">2022-04-21T13:49:41Z</dcterms:modified>
</cp:coreProperties>
</file>